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7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EB80-4DD0-8B41-8A20-64CBF4480AB6}" type="datetimeFigureOut">
              <a:rPr lang="en-RU" smtClean="0"/>
              <a:t>02/22/2022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34B2E-6361-2D4A-9D7E-18C77D8EEB2F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5992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7F0872-BC6C-D64A-BBA0-269482925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7" b="153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E6AD71-46D5-9541-B8F8-6B81A7FB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4251"/>
            <a:ext cx="6629400" cy="185935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D08AF-93F1-7A49-9663-3CAB7FA28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0127"/>
            <a:ext cx="7753815" cy="117645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4F849-D494-8941-B76B-C011E171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647-4381-2044-A885-9FDDA139EB27}" type="datetime1">
              <a:rPr lang="ru-RU" smtClean="0"/>
              <a:t>22.02.2022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60DBD-D8BF-AB41-BF0C-796A63D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584" y="6356350"/>
            <a:ext cx="7753816" cy="365125"/>
          </a:xfrm>
        </p:spPr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83146-59FB-1846-A868-E3651651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3454" y="6356350"/>
            <a:ext cx="574288" cy="365125"/>
          </a:xfrm>
        </p:spPr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42288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E374-D238-8747-B05B-D24659E5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88" y="365125"/>
            <a:ext cx="96012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3A204-357B-944A-AA20-04E177C9D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60088" y="1825625"/>
            <a:ext cx="9601200" cy="4039916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D231A-D7F2-CC45-A06E-1EEA92B4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7C7-8A5F-D349-B19D-EF8E6C9F904A}" type="datetime1">
              <a:rPr lang="ru-RU" smtClean="0"/>
              <a:t>22.02.2022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9478D-8729-2C4A-ABD7-A5D61ADE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CADB3-6507-CF45-B492-BECA689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8865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1775F-116F-C94B-BC87-4A6C376A3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02212" cy="5811838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A24E8-99C7-B44A-9EC8-1BA7589D5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64888" y="365125"/>
            <a:ext cx="7007612" cy="581183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6AE3-19A0-A041-9C9A-7BBCFF94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E669-CDA1-A649-A40E-728B708B1471}" type="datetime1">
              <a:rPr lang="ru-RU" smtClean="0"/>
              <a:t>22.02.2022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2FB28-21A4-3F47-B966-C4A196D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41EA2-1C76-4047-97F1-EC1A6EEB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8906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DF53-E1AF-A841-899E-04DA1B6C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276CE-60EF-AF4C-BD34-F4347C38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E3161-7589-E14E-B74E-03751711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AF5-E0A8-4145-B751-6732FE0CF08E}" type="datetime1">
              <a:rPr lang="ru-RU" smtClean="0"/>
              <a:t>22.02.2022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E580D-1D02-8147-8BA6-E42525F5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E839F-3EEC-E749-9FC4-920F02FE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3670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1FF551-4305-8142-8AFB-72822C0C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E2629F-AB97-204C-90A5-B66DB199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205" y="1709738"/>
            <a:ext cx="930011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DAD87-94F4-EB44-96A9-DAC50FEB5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205" y="4589463"/>
            <a:ext cx="93001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EB336-E95A-DF45-8D1E-B1F09283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18F4-6625-3540-B196-F87F9F49EC4C}" type="datetime1">
              <a:rPr lang="ru-RU" smtClean="0"/>
              <a:t>22.02.2022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A0BE-3AA4-C348-A92B-F575AE8C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81AAB-F375-AC4C-AF26-BC1CF2F6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6131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28B2-29B5-0E45-98A3-33E9CA1E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3FD9-E161-1142-BD5C-F5F87D3DB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7424" y="1825624"/>
            <a:ext cx="4882376" cy="396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0AE90-A876-0B4F-B4D0-F66E45E4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4778298" cy="396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949DD-8EA2-484F-8645-5E50EB3B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7A0A-59AC-9C4A-8020-6E17C017830E}" type="datetime1">
              <a:rPr lang="ru-RU" smtClean="0"/>
              <a:t>22.02.2022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6FCEF-7098-FA4F-A7EB-C6FB920F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5F2A8-EA32-454E-B125-0579C82E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513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43C6-6B52-3B48-92D8-411F81F1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365125"/>
            <a:ext cx="1021796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5E96C-3C72-3E4A-AF7A-40C789AB6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7424" y="1681163"/>
            <a:ext cx="50079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E077-79B6-1841-92C6-69A7E08D3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7424" y="2505075"/>
            <a:ext cx="5007984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01AB3-17C8-6849-B502-9F7721B6A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741" y="1681163"/>
            <a:ext cx="50326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54D85-60F1-EC4C-BE14-0DF314F22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741" y="2505075"/>
            <a:ext cx="5032647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C45CE-7F61-F349-9969-EAF98661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8121-3CE7-3E49-974F-544454248309}" type="datetime1">
              <a:rPr lang="ru-RU" smtClean="0"/>
              <a:t>22.02.2022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1415E-2F2E-4843-B291-76F3D9A5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3098A-B4D5-CF4B-8713-ED8C2ED0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60173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3A1E-82FD-FC43-8D00-8CDB31BC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BBEAC-CA31-6D44-99C4-F2FB56CC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AEA3-3F1A-6B45-B49A-6AFBE0E919BA}" type="datetime1">
              <a:rPr lang="ru-RU" smtClean="0"/>
              <a:t>22.02.2022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0554E-FB52-5C4D-938F-1643A063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DA8F8-0B16-144A-AD17-7B0EB477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322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01483-0244-A748-8A87-8CB93DE4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CCD6-ACDB-484B-B157-59C584859415}" type="datetime1">
              <a:rPr lang="ru-RU" smtClean="0"/>
              <a:t>22.02.2022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EB91D-00DC-AE42-A603-0EEEC38A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E034C-2E9D-1D4A-A05F-87CCCA54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1046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A8D7-A2FD-4645-A865-D1E365A6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D243A-3098-994F-A389-6CCE390DB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D989D-B2D8-124C-8E12-C6747A992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CA7B1-F889-4A4B-BDF6-F2071285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EAD-6B5F-2241-9525-2554A063C587}" type="datetime1">
              <a:rPr lang="ru-RU" smtClean="0"/>
              <a:t>22.02.2022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EC1D7-E0A5-5740-BAF3-A8DDBA94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E5AEC-E7BF-EB47-9862-42C53A76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345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2EAA-8B86-E648-AF66-154860382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516DD-5622-DA42-9FFD-E32937627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3527C-B406-0E4B-B005-FE17315BA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0126E-EACB-004B-A462-A93E0FC4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633-A952-CD4D-9F56-7258D8D4E7AA}" type="datetime1">
              <a:rPr lang="ru-RU" smtClean="0"/>
              <a:t>22.02.2022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770A7-4B05-6145-89BC-FECB1C58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C0551-6B3E-4F43-B7E5-6C48D542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446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1B321E-9B11-4640-912D-405782582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0937A-4CD9-B34D-BC78-12F6306C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0DA8F-B4D6-6D4F-838D-5135F374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6566" y="1825625"/>
            <a:ext cx="9233210" cy="414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46ED-FA13-BB41-AC43-442BA2F4C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219" y="6356505"/>
            <a:ext cx="1035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03CC-E1A1-4145-A94D-FBECA33954E0}" type="datetime1">
              <a:rPr lang="ru-RU" smtClean="0"/>
              <a:t>22.02.2022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B7DC3-BEE2-D642-B96F-39FBFF4DB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8130" y="6356350"/>
            <a:ext cx="53770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6E2A-DF48-574B-B0AE-715D70E41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799" y="6334357"/>
            <a:ext cx="735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9424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Yulia.petukhova@metro-cc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5F05-D229-6341-A833-1B92C5BB1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52248"/>
            <a:ext cx="6629400" cy="652326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Поставка в крупные торговые сети</a:t>
            </a:r>
            <a:endParaRPr lang="en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72BED-1038-C74E-969E-A3C97527F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3909"/>
            <a:ext cx="7753815" cy="1447014"/>
          </a:xfrm>
        </p:spPr>
        <p:txBody>
          <a:bodyPr/>
          <a:lstStyle/>
          <a:p>
            <a:pPr algn="l"/>
            <a:r>
              <a:rPr lang="ru-RU" dirty="0"/>
              <a:t>                   Страшно – нет </a:t>
            </a:r>
          </a:p>
          <a:p>
            <a:pPr algn="l"/>
            <a:r>
              <a:rPr lang="ru-RU" dirty="0"/>
              <a:t>                   Риски – есть </a:t>
            </a:r>
          </a:p>
          <a:p>
            <a:pPr algn="l"/>
            <a:r>
              <a:rPr lang="ru-RU" dirty="0"/>
              <a:t>                   Прибыльно – думаю да </a:t>
            </a:r>
            <a:r>
              <a:rPr lang="ru-RU" dirty="0">
                <a:sym typeface="Wingdings" panose="05000000000000000000" pitchFamily="2" charset="2"/>
              </a:rPr>
              <a:t>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368229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8A417-440C-604D-A383-8E623EDF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205" y="781263"/>
            <a:ext cx="9300118" cy="1024035"/>
          </a:xfrm>
        </p:spPr>
        <p:txBody>
          <a:bodyPr/>
          <a:lstStyle/>
          <a:p>
            <a:r>
              <a:rPr lang="ru-RU" dirty="0"/>
              <a:t>Создание продукта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5D802D-7367-414B-9814-A42595CB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398A54-9110-AF41-A5F0-6944E7AE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2</a:t>
            </a:fld>
            <a:endParaRPr lang="en-RU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ED2A5C13-B744-4DEB-8EEF-E903FCDEE0D1}"/>
              </a:ext>
            </a:extLst>
          </p:cNvPr>
          <p:cNvSpPr txBox="1">
            <a:spLocks/>
          </p:cNvSpPr>
          <p:nvPr/>
        </p:nvSpPr>
        <p:spPr>
          <a:xfrm>
            <a:off x="1516566" y="1825624"/>
            <a:ext cx="8174188" cy="39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r>
              <a:rPr lang="ru-RU" dirty="0"/>
              <a:t>Попадание в продуктовую матрицу сети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en-US" dirty="0"/>
              <a:t>Excel</a:t>
            </a:r>
            <a:r>
              <a:rPr lang="ru-RU" dirty="0"/>
              <a:t>)</a:t>
            </a:r>
          </a:p>
          <a:p>
            <a:r>
              <a:rPr lang="ru-RU" dirty="0"/>
              <a:t>Сбор, контроль качества (охлаждение до 2-4 градусов, влажность)</a:t>
            </a:r>
            <a:endParaRPr lang="en-US" dirty="0"/>
          </a:p>
          <a:p>
            <a:r>
              <a:rPr lang="ru-RU" dirty="0"/>
              <a:t>Упаковка (</a:t>
            </a:r>
            <a:r>
              <a:rPr lang="ru-RU" dirty="0" err="1"/>
              <a:t>коррексы</a:t>
            </a:r>
            <a:r>
              <a:rPr lang="ru-RU" dirty="0"/>
              <a:t>, короба)</a:t>
            </a:r>
          </a:p>
          <a:p>
            <a:r>
              <a:rPr lang="ru-RU" dirty="0"/>
              <a:t>Маркировка, </a:t>
            </a:r>
            <a:r>
              <a:rPr lang="ru-RU" dirty="0" err="1"/>
              <a:t>стикеровка</a:t>
            </a:r>
            <a:r>
              <a:rPr lang="ru-RU" dirty="0"/>
              <a:t> (термопринтер)</a:t>
            </a:r>
          </a:p>
        </p:txBody>
      </p:sp>
    </p:spTree>
    <p:extLst>
      <p:ext uri="{BB962C8B-B14F-4D97-AF65-F5344CB8AC3E}">
        <p14:creationId xmlns:p14="http://schemas.microsoft.com/office/powerpoint/2010/main" val="345490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0C5D0-6010-D84A-80C2-37982FD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2FF56E-3263-B844-BE3B-9FF465FF9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1825625"/>
            <a:ext cx="9233210" cy="3491093"/>
          </a:xfrm>
        </p:spPr>
        <p:txBody>
          <a:bodyPr/>
          <a:lstStyle/>
          <a:p>
            <a:r>
              <a:rPr lang="ru-RU" dirty="0"/>
              <a:t>Объемы (на полку, в РЦ)</a:t>
            </a:r>
          </a:p>
          <a:p>
            <a:r>
              <a:rPr lang="ru-RU" dirty="0"/>
              <a:t>Холодная цепочка транспортировки</a:t>
            </a:r>
          </a:p>
          <a:p>
            <a:r>
              <a:rPr lang="ru-RU" dirty="0"/>
              <a:t>Точно ко времени(попадание в окно)</a:t>
            </a:r>
          </a:p>
          <a:p>
            <a:r>
              <a:rPr lang="ru-RU" dirty="0"/>
              <a:t>Проблема возвратов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884E87-0B3D-1C40-985A-25418DB7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330955-3C06-1E4C-A903-0F33AD66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8377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DB1ED-334D-BA46-88C6-5E7C6295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Документооборот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E35A71-6019-A44A-9557-17815D923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6566" y="1825624"/>
            <a:ext cx="8607822" cy="3960000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Согласование заказа – торг </a:t>
            </a:r>
            <a:r>
              <a:rPr lang="ru-RU" dirty="0">
                <a:sym typeface="Wingdings" panose="05000000000000000000" pitchFamily="2" charset="2"/>
              </a:rPr>
              <a:t> (Цена!!!)</a:t>
            </a:r>
            <a:endParaRPr lang="ru-RU" dirty="0"/>
          </a:p>
          <a:p>
            <a:r>
              <a:rPr lang="ru-RU" dirty="0"/>
              <a:t>Оформление поставки (итерации заказа, стикеры)</a:t>
            </a:r>
            <a:endParaRPr lang="en-US" dirty="0"/>
          </a:p>
          <a:p>
            <a:r>
              <a:rPr lang="ru-RU" dirty="0"/>
              <a:t>Электронный документооборот (бухгалтерия)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79279-DF7C-4545-A5D8-B13E8F244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 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1C30E2-48C1-684B-942E-A87A89D0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81566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457A3-2D8D-EF43-B743-CDEE9F4C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2491091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/>
              <a:t>Вопросы?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FB83D7-F778-3945-83F2-E2D25887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5" y="2948683"/>
            <a:ext cx="9837233" cy="24910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Контакты торговых сетей (живые люди </a:t>
            </a:r>
            <a:r>
              <a:rPr lang="ru-RU" dirty="0">
                <a:sym typeface="Wingdings" panose="05000000000000000000" pitchFamily="2" charset="2"/>
              </a:rPr>
              <a:t></a:t>
            </a:r>
            <a:r>
              <a:rPr lang="ru-RU" dirty="0"/>
              <a:t>): </a:t>
            </a:r>
          </a:p>
          <a:p>
            <a:pPr lvl="1"/>
            <a:r>
              <a:rPr lang="ru-RU" dirty="0"/>
              <a:t>Метро Кэш Энд Керри (</a:t>
            </a:r>
            <a:r>
              <a:rPr lang="ru-RU" sz="2800" b="1" dirty="0"/>
              <a:t>Юлия Петухова, </a:t>
            </a:r>
            <a:r>
              <a:rPr lang="en-US" sz="2800" b="1" dirty="0">
                <a:hlinkClick r:id="rId2"/>
              </a:rPr>
              <a:t>Yulia.petukhova@metro-cc.ru</a:t>
            </a:r>
            <a:r>
              <a:rPr lang="ru-RU" dirty="0"/>
              <a:t>)</a:t>
            </a:r>
            <a:endParaRPr lang="en-US" dirty="0"/>
          </a:p>
          <a:p>
            <a:pPr lvl="1"/>
            <a:r>
              <a:rPr lang="ru-RU" dirty="0"/>
              <a:t>Перекресток (</a:t>
            </a:r>
            <a:r>
              <a:rPr lang="ru-RU" sz="2800" dirty="0"/>
              <a:t>Александра Сухарева, +7-985-146-4570</a:t>
            </a:r>
            <a:r>
              <a:rPr lang="ru-RU" dirty="0"/>
              <a:t>)</a:t>
            </a:r>
          </a:p>
          <a:p>
            <a:r>
              <a:rPr lang="ru-RU" dirty="0"/>
              <a:t>Контакты докладчика: </a:t>
            </a:r>
            <a:r>
              <a:rPr lang="ru-RU" sz="2400" dirty="0"/>
              <a:t>Степан Симаков +7-926-2345999</a:t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AA95AB-88F9-734C-97CD-E1FFB7B6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A2A1C2-33A1-0A40-9D8E-135DBE65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5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68873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199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Поставка в крупные торговые сети</vt:lpstr>
      <vt:lpstr>Создание продукта</vt:lpstr>
      <vt:lpstr>ЛОГИСТИКА</vt:lpstr>
      <vt:lpstr>Документооборот</vt:lpstr>
      <vt:lpstr>Вопросы?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Microsoft Office</dc:creator>
  <cp:lastModifiedBy>Stepan Simakov</cp:lastModifiedBy>
  <cp:revision>8</cp:revision>
  <dcterms:created xsi:type="dcterms:W3CDTF">2022-01-26T15:43:27Z</dcterms:created>
  <dcterms:modified xsi:type="dcterms:W3CDTF">2022-02-22T16:50:00Z</dcterms:modified>
</cp:coreProperties>
</file>