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60" r:id="rId6"/>
  </p:sldIdLst>
  <p:sldSz cx="12192000" cy="6858000"/>
  <p:notesSz cx="6858000" cy="9144000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45"/>
    <p:restoredTop sz="94674"/>
  </p:normalViewPr>
  <p:slideViewPr>
    <p:cSldViewPr snapToGrid="0" snapToObjects="1">
      <p:cViewPr varScale="1">
        <p:scale>
          <a:sx n="81" d="100"/>
          <a:sy n="81" d="100"/>
        </p:scale>
        <p:origin x="773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7EB80-4DD0-8B41-8A20-64CBF4480AB6}" type="datetimeFigureOut">
              <a:rPr lang="en-RU" smtClean="0"/>
              <a:t>02/22/2022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734B2E-6361-2D4A-9D7E-18C77D8EEB2F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359926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A7F0872-BC6C-D64A-BBA0-2694829254B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8267" b="15347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9E6AD71-46D5-9541-B8F8-6B81A7FB27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64251"/>
            <a:ext cx="6629400" cy="1859351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3D08AF-93F1-7A49-9663-3CAB7FA28C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60127"/>
            <a:ext cx="7753815" cy="1176453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84F849-D494-8941-B76B-C011E171C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968647-4381-2044-A885-9FDDA139EB27}" type="datetime1">
              <a:rPr lang="ru-RU" smtClean="0"/>
              <a:t>22.02.2022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360DBD-D8BF-AB41-BF0C-796A63D11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04584" y="6356350"/>
            <a:ext cx="7753816" cy="365125"/>
          </a:xfrm>
        </p:spPr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783146-59FB-1846-A868-E36516517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463454" y="6356350"/>
            <a:ext cx="574288" cy="365125"/>
          </a:xfrm>
        </p:spPr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4228808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9E374-D238-8747-B05B-D24659E520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088" y="365125"/>
            <a:ext cx="96012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D3A204-357B-944A-AA20-04E177C9DC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60088" y="1825625"/>
            <a:ext cx="9601200" cy="4039916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7D231A-D7F2-CC45-A06E-1EEA92B43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507C7-8A5F-D349-B19D-EF8E6C9F904A}" type="datetime1">
              <a:rPr lang="ru-RU" smtClean="0"/>
              <a:t>22.02.2022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39478D-8729-2C4A-ABD7-A5D61ADE72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1CADB3-6507-CF45-B492-BECA6897C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8865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8F1775F-116F-C94B-BC87-4A6C376A3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1902212" cy="5811838"/>
          </a:xfrm>
        </p:spPr>
        <p:txBody>
          <a:bodyPr vert="eaVert"/>
          <a:lstStyle/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FA24E8-99C7-B44A-9EC8-1BA7589D51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564888" y="365125"/>
            <a:ext cx="7007612" cy="5811838"/>
          </a:xfrm>
        </p:spPr>
        <p:txBody>
          <a:bodyPr vert="eaVert"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AA6AE3-19A0-A041-9C9A-7BBCFF94CE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9E669-CDA1-A649-A40E-728B708B1471}" type="datetime1">
              <a:rPr lang="ru-RU" smtClean="0"/>
              <a:t>22.02.2022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82FB28-21A4-3F47-B966-C4A196D72D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741EA2-1C76-4047-97F1-EC1A6EEBE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88906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EFDF53-E1AF-A841-899E-04DA1B6C6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B276CE-60EF-AF4C-BD34-F4347C38CE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3E3161-7589-E14E-B74E-03751711CF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469AF5-E0A8-4145-B751-6732FE0CF08E}" type="datetime1">
              <a:rPr lang="ru-RU" smtClean="0"/>
              <a:t>22.02.2022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E580D-1D02-8147-8BA6-E42525F59E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E839F-3EEC-E749-9FC4-920F02FE3D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36702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511FF551-4305-8142-8AFB-72822C0CE87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/>
          <a:srcRect t="23614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E2629F-AB97-204C-90A5-B66DB19926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205" y="1709738"/>
            <a:ext cx="930011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FDAD87-94F4-EB44-96A9-DAC50FEB5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16205" y="4589463"/>
            <a:ext cx="930011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AEB336-E95A-DF45-8D1E-B1F092836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518F4-6625-3540-B196-F87F9F49EC4C}" type="datetime1">
              <a:rPr lang="ru-RU" smtClean="0"/>
              <a:t>22.02.2022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61A0BE-3AA4-C348-A92B-F575AE8C1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481AAB-F375-AC4C-AF26-BC1CF2F661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5613153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F28B2-29B5-0E45-98A3-33E9CA1E5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723FD9-E161-1142-BD5C-F5F87D3DB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37424" y="1825624"/>
            <a:ext cx="4882376" cy="3960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CD0AE90-A876-0B4F-B4D0-F66E45E48F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4"/>
            <a:ext cx="4778298" cy="3960000"/>
          </a:xfrm>
        </p:spPr>
        <p:txBody>
          <a:bodyPr/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E949DD-8EA2-484F-8645-5E50EB3B8B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37A0A-59AC-9C4A-8020-6E17C017830E}" type="datetime1">
              <a:rPr lang="ru-RU" smtClean="0"/>
              <a:t>22.02.2022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6FCEF-7098-FA4F-A7EB-C6FB920F14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15F2A8-EA32-454E-B125-0579C82E7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3513639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1743C6-6B52-3B48-92D8-411F81F176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365125"/>
            <a:ext cx="10217964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75E96C-3C72-3E4A-AF7A-40C789AB69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137424" y="1681163"/>
            <a:ext cx="5007984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4AE077-79B6-1841-92C6-69A7E08D3E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37424" y="2505075"/>
            <a:ext cx="5007984" cy="33604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C01AB3-17C8-6849-B502-9F7721B6A8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2741" y="1681163"/>
            <a:ext cx="503264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2A54D85-60F1-EC4C-BE14-0DF314F220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2741" y="2505075"/>
            <a:ext cx="5032647" cy="33604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9C45CE-7F61-F349-9969-EAF986619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968121-3CE7-3E49-974F-544454248309}" type="datetime1">
              <a:rPr lang="ru-RU" smtClean="0"/>
              <a:t>22.02.2022</a:t>
            </a:fld>
            <a:endParaRPr lang="en-R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261415E-2F2E-4843-B291-76F3D9A56A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BE3098A-B4D5-CF4B-8713-ED8C2ED0E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6017302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513A1E-82FD-FC43-8D00-8CDB31BC2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46BBEAC-CA31-6D44-99C4-F2FB56CC3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EAEA3-3F1A-6B45-B49A-6AFBE0E919BA}" type="datetime1">
              <a:rPr lang="ru-RU" smtClean="0"/>
              <a:t>22.02.2022</a:t>
            </a:fld>
            <a:endParaRPr lang="en-R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B60554E-FB52-5C4D-938F-1643A063F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2DA8F8-0B16-144A-AD17-7B0EB47711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7322003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C01483-0244-A748-8A87-8CB93DE44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CCD6-ACDB-484B-B157-59C584859415}" type="datetime1">
              <a:rPr lang="ru-RU" smtClean="0"/>
              <a:t>22.02.2022</a:t>
            </a:fld>
            <a:endParaRPr lang="en-R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D4EB91D-00DC-AE42-A603-0EEEC38AF7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AE034C-2E9D-1D4A-A05F-87CCCA548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10466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A2A8D7-A2FD-4645-A865-D1E365A6D2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44926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ED243A-3098-994F-A389-6CCE390DB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449263"/>
            <a:ext cx="6172200" cy="54117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BD989D-B2D8-124C-8E12-C6747A9928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424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7CA7B1-F889-4A4B-BDF6-F207128543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4EEAD-6B5F-2241-9525-2554A063C587}" type="datetime1">
              <a:rPr lang="ru-RU" smtClean="0"/>
              <a:t>22.02.2022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88EC1D7-E0A5-5740-BAF3-A8DDBA94B3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BE5AEC-E7BF-EB47-9862-42C53A760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34584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312EAA-8B86-E648-AF66-154860382B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424" y="449262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5516DD-5622-DA42-9FFD-E329376275A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449263"/>
            <a:ext cx="6172200" cy="54117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R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7B3527C-B406-0E4B-B005-FE17315BA0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7424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A0126E-EACB-004B-A462-A93E0FC45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8B5633-A952-CD4D-9F56-7258D8D4E7AA}" type="datetime1">
              <a:rPr lang="ru-RU" smtClean="0"/>
              <a:t>22.02.2022</a:t>
            </a:fld>
            <a:endParaRPr lang="en-R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770A7-4B05-6145-89BC-FECB1C5873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 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E5C0551-6B3E-4F43-B7E5-6C48D542A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444632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EA1B321E-9B11-4640-912D-405782582F3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t="23614"/>
          <a:stretch/>
        </p:blipFill>
        <p:spPr>
          <a:xfrm>
            <a:off x="1" y="0"/>
            <a:ext cx="12192000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050937A-4CD9-B34D-BC78-12F6306C28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R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810DA8F-B4D6-6D4F-838D-5135F3743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6566" y="1825625"/>
            <a:ext cx="9233210" cy="4140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R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D646ED-FA13-BB41-AC43-442BA2F4C7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02219" y="6356505"/>
            <a:ext cx="103520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2C03CC-E1A1-4145-A94D-FBECA33954E0}" type="datetime1">
              <a:rPr lang="ru-RU" smtClean="0"/>
              <a:t>22.02.2022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AB7DC3-BEE2-D642-B96F-39FBFF4DB0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938130" y="6356350"/>
            <a:ext cx="537707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V </a:t>
            </a:r>
            <a:r>
              <a:rPr lang="ru-RU" dirty="0"/>
              <a:t>Международная конференция Ягоды России 2022</a:t>
            </a:r>
            <a:endParaRPr lang="en-US" dirty="0"/>
          </a:p>
          <a:p>
            <a:r>
              <a:rPr lang="ru-RU" dirty="0"/>
              <a:t>24 – 25 февраля, г. Воронеж</a:t>
            </a:r>
            <a:endParaRPr lang="en-R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F46E2A-DF48-574B-B0AE-715D70E414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799" y="6334357"/>
            <a:ext cx="7359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F7520-39D1-9441-8AAA-83801A63571E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1942457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Yulia.petukhova@metro-cc.ru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15F05-D229-6341-A833-1B92C5BB16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252248"/>
            <a:ext cx="6629400" cy="652326"/>
          </a:xfrm>
        </p:spPr>
        <p:txBody>
          <a:bodyPr>
            <a:normAutofit fontScale="90000"/>
          </a:bodyPr>
          <a:lstStyle/>
          <a:p>
            <a:r>
              <a:rPr lang="ru-RU" dirty="0"/>
              <a:t>Поставка в крупные торговые сети</a:t>
            </a:r>
            <a:endParaRPr lang="en-R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972BED-1038-C74E-969E-A3C97527FD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93909"/>
            <a:ext cx="7753815" cy="1447014"/>
          </a:xfrm>
        </p:spPr>
        <p:txBody>
          <a:bodyPr/>
          <a:lstStyle/>
          <a:p>
            <a:pPr algn="l"/>
            <a:r>
              <a:rPr lang="ru-RU" dirty="0"/>
              <a:t>                   Страшно – нет </a:t>
            </a:r>
          </a:p>
          <a:p>
            <a:pPr algn="l"/>
            <a:r>
              <a:rPr lang="ru-RU" dirty="0"/>
              <a:t>                   Риски – есть </a:t>
            </a:r>
          </a:p>
          <a:p>
            <a:pPr algn="l"/>
            <a:r>
              <a:rPr lang="ru-RU" dirty="0"/>
              <a:t>                   Прибыльно – думаю да </a:t>
            </a:r>
            <a:r>
              <a:rPr lang="ru-RU" dirty="0">
                <a:sym typeface="Wingdings" panose="05000000000000000000" pitchFamily="2" charset="2"/>
              </a:rPr>
              <a:t></a:t>
            </a:r>
            <a:endParaRPr lang="en-RU" dirty="0"/>
          </a:p>
        </p:txBody>
      </p:sp>
    </p:spTree>
    <p:extLst>
      <p:ext uri="{BB962C8B-B14F-4D97-AF65-F5344CB8AC3E}">
        <p14:creationId xmlns:p14="http://schemas.microsoft.com/office/powerpoint/2010/main" val="36822939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B78A417-440C-604D-A383-8E623EDF3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16205" y="781263"/>
            <a:ext cx="9300118" cy="1024035"/>
          </a:xfrm>
        </p:spPr>
        <p:txBody>
          <a:bodyPr/>
          <a:lstStyle/>
          <a:p>
            <a:r>
              <a:rPr lang="ru-RU" dirty="0"/>
              <a:t>Создание продукта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D5D802D-7367-414B-9814-A42595CBC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1A398A54-9110-AF41-A5F0-6944E7AE6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2</a:t>
            </a:fld>
            <a:endParaRPr lang="en-RU"/>
          </a:p>
        </p:txBody>
      </p:sp>
      <p:sp>
        <p:nvSpPr>
          <p:cNvPr id="11" name="Объект 2">
            <a:extLst>
              <a:ext uri="{FF2B5EF4-FFF2-40B4-BE49-F238E27FC236}">
                <a16:creationId xmlns:a16="http://schemas.microsoft.com/office/drawing/2014/main" id="{ED2A5C13-B744-4DEB-8EEF-E903FCDEE0D1}"/>
              </a:ext>
            </a:extLst>
          </p:cNvPr>
          <p:cNvSpPr txBox="1">
            <a:spLocks/>
          </p:cNvSpPr>
          <p:nvPr/>
        </p:nvSpPr>
        <p:spPr>
          <a:xfrm>
            <a:off x="1516566" y="1825624"/>
            <a:ext cx="8174188" cy="39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ru-RU" dirty="0"/>
          </a:p>
          <a:p>
            <a:r>
              <a:rPr lang="ru-RU" dirty="0"/>
              <a:t>Попадание в продуктовую матрицу сети</a:t>
            </a:r>
            <a:r>
              <a:rPr lang="en-US" dirty="0"/>
              <a:t> </a:t>
            </a:r>
            <a:r>
              <a:rPr lang="ru-RU" dirty="0"/>
              <a:t>(</a:t>
            </a:r>
            <a:r>
              <a:rPr lang="en-US" dirty="0"/>
              <a:t>Excel</a:t>
            </a:r>
            <a:r>
              <a:rPr lang="ru-RU" dirty="0"/>
              <a:t>)</a:t>
            </a:r>
          </a:p>
          <a:p>
            <a:r>
              <a:rPr lang="ru-RU" dirty="0"/>
              <a:t>Сбор, контроль качества (охлаждение до 2-4 градусов, влажность)</a:t>
            </a:r>
            <a:endParaRPr lang="en-US" dirty="0"/>
          </a:p>
          <a:p>
            <a:r>
              <a:rPr lang="ru-RU" dirty="0"/>
              <a:t>Упаковка (</a:t>
            </a:r>
            <a:r>
              <a:rPr lang="ru-RU" dirty="0" err="1"/>
              <a:t>коррексы</a:t>
            </a:r>
            <a:r>
              <a:rPr lang="ru-RU" dirty="0"/>
              <a:t>, короба)</a:t>
            </a:r>
          </a:p>
          <a:p>
            <a:r>
              <a:rPr lang="ru-RU" dirty="0"/>
              <a:t>Маркировка, </a:t>
            </a:r>
            <a:r>
              <a:rPr lang="ru-RU" dirty="0" err="1"/>
              <a:t>стикеровка</a:t>
            </a:r>
            <a:r>
              <a:rPr lang="ru-RU" dirty="0"/>
              <a:t> (термопринтер)</a:t>
            </a:r>
          </a:p>
        </p:txBody>
      </p:sp>
    </p:spTree>
    <p:extLst>
      <p:ext uri="{BB962C8B-B14F-4D97-AF65-F5344CB8AC3E}">
        <p14:creationId xmlns:p14="http://schemas.microsoft.com/office/powerpoint/2010/main" val="34549018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F00C5D0-6010-D84A-80C2-37982FD99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ЛОГИСТИКА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92FF56E-3263-B844-BE3B-9FF465FF91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566" y="1825625"/>
            <a:ext cx="9233210" cy="3491093"/>
          </a:xfrm>
        </p:spPr>
        <p:txBody>
          <a:bodyPr/>
          <a:lstStyle/>
          <a:p>
            <a:r>
              <a:rPr lang="ru-RU" dirty="0"/>
              <a:t>Объемы (на полку, в РЦ)</a:t>
            </a:r>
          </a:p>
          <a:p>
            <a:r>
              <a:rPr lang="ru-RU" dirty="0"/>
              <a:t>Холодная цепочка транспортировки</a:t>
            </a:r>
          </a:p>
          <a:p>
            <a:r>
              <a:rPr lang="ru-RU" dirty="0"/>
              <a:t>Точно ко времени(попадание в окно)</a:t>
            </a:r>
          </a:p>
          <a:p>
            <a:r>
              <a:rPr lang="ru-RU" dirty="0"/>
              <a:t>Проблема возвратов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C6884E87-0B3D-1C40-985A-25418DB70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BC330955-3C06-1E4C-A903-0F33AD662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3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83775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FDB1ED-334D-BA46-88C6-5E7C62959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Документооборот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E35A71-6019-A44A-9557-17815D923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16566" y="1825624"/>
            <a:ext cx="8607822" cy="3960000"/>
          </a:xfrm>
        </p:spPr>
        <p:txBody>
          <a:bodyPr/>
          <a:lstStyle/>
          <a:p>
            <a:endParaRPr lang="ru-RU" dirty="0"/>
          </a:p>
          <a:p>
            <a:r>
              <a:rPr lang="ru-RU" dirty="0"/>
              <a:t>Согласование заказа – торг </a:t>
            </a:r>
            <a:r>
              <a:rPr lang="ru-RU" dirty="0">
                <a:sym typeface="Wingdings" panose="05000000000000000000" pitchFamily="2" charset="2"/>
              </a:rPr>
              <a:t> (Цена!!!)</a:t>
            </a:r>
            <a:endParaRPr lang="ru-RU" dirty="0"/>
          </a:p>
          <a:p>
            <a:r>
              <a:rPr lang="ru-RU" dirty="0"/>
              <a:t>Оформление поставки (итерации заказа, стикеры)</a:t>
            </a:r>
            <a:endParaRPr lang="en-US" dirty="0"/>
          </a:p>
          <a:p>
            <a:r>
              <a:rPr lang="ru-RU" dirty="0"/>
              <a:t>Электронный документооборот (бухгалтерия)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479279-DF7C-4545-A5D8-B13E8F2448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 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1C30E2-48C1-684B-942E-A87A89D0C9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4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2815662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8457A3-2D8D-EF43-B743-CDEE9F4C80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6566" y="365125"/>
            <a:ext cx="9233210" cy="2491091"/>
          </a:xfrm>
        </p:spPr>
        <p:txBody>
          <a:bodyPr>
            <a:normAutofit/>
          </a:bodyPr>
          <a:lstStyle/>
          <a:p>
            <a:pPr algn="ctr"/>
            <a:r>
              <a:rPr lang="ru-RU" sz="9600" b="1" dirty="0"/>
              <a:t>Вопросы?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FB83D7-F778-3945-83F2-E2D258872A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16565" y="2948683"/>
            <a:ext cx="9837233" cy="2491091"/>
          </a:xfrm>
        </p:spPr>
        <p:txBody>
          <a:bodyPr>
            <a:normAutofit lnSpcReduction="10000"/>
          </a:bodyPr>
          <a:lstStyle/>
          <a:p>
            <a:r>
              <a:rPr lang="ru-RU" dirty="0"/>
              <a:t>Контакты торговых сетей (живые люди </a:t>
            </a:r>
            <a:r>
              <a:rPr lang="ru-RU" dirty="0">
                <a:sym typeface="Wingdings" panose="05000000000000000000" pitchFamily="2" charset="2"/>
              </a:rPr>
              <a:t></a:t>
            </a:r>
            <a:r>
              <a:rPr lang="ru-RU" dirty="0"/>
              <a:t>): </a:t>
            </a:r>
          </a:p>
          <a:p>
            <a:pPr lvl="1"/>
            <a:r>
              <a:rPr lang="ru-RU" dirty="0"/>
              <a:t>Метро Кэш Энд Керри (</a:t>
            </a:r>
            <a:r>
              <a:rPr lang="ru-RU" sz="2800" b="1" dirty="0"/>
              <a:t>Юлия Петухова, </a:t>
            </a:r>
            <a:r>
              <a:rPr lang="en-US" sz="2800" b="1" dirty="0">
                <a:hlinkClick r:id="rId2"/>
              </a:rPr>
              <a:t>Yulia.petukhova@metro-cc.ru</a:t>
            </a:r>
            <a:r>
              <a:rPr lang="ru-RU" dirty="0"/>
              <a:t>)</a:t>
            </a:r>
            <a:endParaRPr lang="en-US" dirty="0"/>
          </a:p>
          <a:p>
            <a:pPr lvl="1"/>
            <a:r>
              <a:rPr lang="ru-RU" dirty="0"/>
              <a:t>Перекресток (</a:t>
            </a:r>
            <a:r>
              <a:rPr lang="ru-RU" sz="2800" dirty="0"/>
              <a:t>Александра Сухарева, +7-985-146-4570</a:t>
            </a:r>
            <a:r>
              <a:rPr lang="ru-RU" dirty="0"/>
              <a:t>)</a:t>
            </a:r>
          </a:p>
          <a:p>
            <a:r>
              <a:rPr lang="ru-RU" dirty="0"/>
              <a:t>Контакты докладчика: </a:t>
            </a:r>
            <a:r>
              <a:rPr lang="ru-RU" sz="2400" dirty="0"/>
              <a:t>Степан Симаков +7-926-2345999</a:t>
            </a:r>
            <a:br>
              <a:rPr lang="ru-RU" dirty="0"/>
            </a:br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4AA95AB-88F9-734C-97CD-E1FFB7B60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V </a:t>
            </a:r>
            <a:r>
              <a:rPr lang="ru-RU"/>
              <a:t>Международная конференция Ягоды России 2022</a:t>
            </a:r>
            <a:endParaRPr lang="en-US"/>
          </a:p>
          <a:p>
            <a:r>
              <a:rPr lang="ru-RU"/>
              <a:t>24 – 25 февраля, г. Воронеж</a:t>
            </a:r>
            <a:endParaRPr lang="en-RU" dirty="0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2A2A1C2-33A1-0A40-9D8E-135DBE65F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EF7520-39D1-9441-8AAA-83801A63571E}" type="slidenum">
              <a:rPr lang="en-RU" smtClean="0"/>
              <a:t>5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568873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249</TotalTime>
  <Words>199</Words>
  <Application>Microsoft Office PowerPoint</Application>
  <PresentationFormat>Широкоэкранный</PresentationFormat>
  <Paragraphs>38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Поставка в крупные торговые сети</vt:lpstr>
      <vt:lpstr>Создание продукта</vt:lpstr>
      <vt:lpstr>ЛОГИСТИКА</vt:lpstr>
      <vt:lpstr>Документооборот</vt:lpstr>
      <vt:lpstr>Вопросы?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Пользователь Microsoft Office</dc:creator>
  <cp:lastModifiedBy>Stepan Simakov</cp:lastModifiedBy>
  <cp:revision>8</cp:revision>
  <dcterms:created xsi:type="dcterms:W3CDTF">2022-01-26T15:43:27Z</dcterms:created>
  <dcterms:modified xsi:type="dcterms:W3CDTF">2022-02-22T16:50:00Z</dcterms:modified>
</cp:coreProperties>
</file>